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4A72AF-A1D2-4915-AB83-B43F312600B6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820D08-0AC4-423B-ACA4-A43E600C5A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Автоматизированная система управления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Подготовила:</a:t>
            </a:r>
          </a:p>
          <a:p>
            <a:pPr algn="r"/>
            <a:r>
              <a:rPr lang="ru-RU" dirty="0" smtClean="0"/>
              <a:t>Студентка 11 группы</a:t>
            </a:r>
          </a:p>
          <a:p>
            <a:pPr algn="r"/>
            <a:r>
              <a:rPr lang="ru-RU" dirty="0" smtClean="0"/>
              <a:t>Будкина </a:t>
            </a:r>
            <a:r>
              <a:rPr lang="ru-RU" dirty="0"/>
              <a:t>Л</a:t>
            </a:r>
            <a:r>
              <a:rPr lang="ru-RU" dirty="0" smtClean="0"/>
              <a:t>идия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АСУ как сложная организационная </a:t>
            </a:r>
            <a:r>
              <a:rPr lang="ru-RU" sz="2400" b="1" dirty="0" smtClean="0">
                <a:solidFill>
                  <a:srgbClr val="FF0000"/>
                </a:solidFill>
              </a:rPr>
              <a:t>система.</a:t>
            </a:r>
          </a:p>
          <a:p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928802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Метрологическая служба отрасли обеспечивает техническую, нормативную и организационную поддержку процесса измерений на предприятиях связи. С точки зрения систем управления это означает, что объектом управления является не собственно процессы измерений, а метрологическое обеспечение (МО) измерений и погрешность результата измерений.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20120329070034-as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214422"/>
            <a:ext cx="7215238" cy="41767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785926"/>
            <a:ext cx="83582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Автоматизированная система управления</a:t>
            </a:r>
            <a:r>
              <a:rPr lang="ru-RU" sz="2000" dirty="0">
                <a:solidFill>
                  <a:srgbClr val="FF0000"/>
                </a:solidFill>
              </a:rPr>
              <a:t> или </a:t>
            </a:r>
            <a:r>
              <a:rPr lang="ru-RU" sz="2000" b="1" dirty="0">
                <a:solidFill>
                  <a:srgbClr val="FF0000"/>
                </a:solidFill>
              </a:rPr>
              <a:t>АСУ</a:t>
            </a:r>
            <a:r>
              <a:rPr lang="ru-RU" sz="2000" dirty="0"/>
              <a:t> — комплекс аппаратных и программных средств, предназначенный для управления различными процессами в рамках технологического процесса, производства, предприятия. АСУ применяются в различных отраслях промышленности, энергетике, транспорте и т. п. Термин "автоматизированная", в отличие от термина "автоматическая" подчёркивает сохранение за человеком-оператором некоторых функций, либо наиболее общего, целеполагающего характера, либо не поддающихся автоматизации. АСУ с Системой поддержки принятия решений (СППР), являются основным инструментом повышения обоснованности управленческих решений.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АСУ в медицине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142984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Интегрированная автоматизированная система «МКТ-</a:t>
            </a:r>
          </a:p>
          <a:p>
            <a:r>
              <a:rPr lang="ru-RU" dirty="0" smtClean="0"/>
              <a:t>Управление медицинской помощью» базируется на </a:t>
            </a:r>
            <a:r>
              <a:rPr lang="ru-RU" dirty="0" err="1" smtClean="0"/>
              <a:t>орга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низационно-экономическом механизме, основанном на </a:t>
            </a:r>
          </a:p>
          <a:p>
            <a:r>
              <a:rPr lang="ru-RU" dirty="0" smtClean="0"/>
              <a:t>стандартизации медицинских услуг и прикладных про-</a:t>
            </a:r>
          </a:p>
          <a:p>
            <a:r>
              <a:rPr lang="ru-RU" dirty="0" smtClean="0"/>
              <a:t>граммных продуктах, обеспечивающих информационную </a:t>
            </a:r>
          </a:p>
          <a:p>
            <a:r>
              <a:rPr lang="ru-RU" dirty="0" smtClean="0"/>
              <a:t>поддержку соответствующим бизнес-процессам на трех </a:t>
            </a:r>
          </a:p>
          <a:p>
            <a:r>
              <a:rPr lang="ru-RU" dirty="0" smtClean="0"/>
              <a:t>уровнях управления: учреждения, муниципального и тер-</a:t>
            </a:r>
          </a:p>
          <a:p>
            <a:r>
              <a:rPr lang="ru-RU" dirty="0" smtClean="0"/>
              <a:t>риториального органов управления здравоохранения.</a:t>
            </a:r>
          </a:p>
          <a:p>
            <a:r>
              <a:rPr lang="ru-RU" dirty="0" smtClean="0"/>
              <a:t>Интегрированная автоматизированная система «МКТ-</a:t>
            </a:r>
          </a:p>
          <a:p>
            <a:r>
              <a:rPr lang="ru-RU" dirty="0" smtClean="0"/>
              <a:t>Управление медицинской помощью» реализована с </a:t>
            </a:r>
            <a:r>
              <a:rPr lang="ru-RU" dirty="0" err="1" smtClean="0"/>
              <a:t>ис</a:t>
            </a:r>
            <a:r>
              <a:rPr lang="ru-RU" dirty="0" smtClean="0"/>
              <a:t>-</a:t>
            </a:r>
          </a:p>
          <a:p>
            <a:r>
              <a:rPr lang="ru-RU" dirty="0" smtClean="0"/>
              <a:t>пользованием современных инструментальных средств и </a:t>
            </a:r>
          </a:p>
          <a:p>
            <a:r>
              <a:rPr lang="ru-RU" dirty="0" smtClean="0"/>
              <a:t>информационных технологий на основе продуктов </a:t>
            </a:r>
            <a:r>
              <a:rPr lang="ru-RU" dirty="0" err="1" smtClean="0"/>
              <a:t>корпо</a:t>
            </a:r>
            <a:r>
              <a:rPr lang="ru-RU" dirty="0" smtClean="0"/>
              <a:t>-</a:t>
            </a:r>
          </a:p>
          <a:p>
            <a:r>
              <a:rPr lang="ru-RU" dirty="0" smtClean="0"/>
              <a:t>рации </a:t>
            </a:r>
            <a:r>
              <a:rPr lang="ru-RU" dirty="0" err="1" smtClean="0"/>
              <a:t>Microsoft</a:t>
            </a:r>
            <a:r>
              <a:rPr lang="ru-RU" dirty="0" smtClean="0"/>
              <a:t>®: </a:t>
            </a:r>
            <a:r>
              <a:rPr lang="ru-RU" dirty="0" err="1" smtClean="0"/>
              <a:t>Microsoft</a:t>
            </a:r>
            <a:r>
              <a:rPr lang="ru-RU" dirty="0" smtClean="0"/>
              <a:t>® </a:t>
            </a:r>
            <a:r>
              <a:rPr lang="ru-RU" dirty="0" err="1" smtClean="0"/>
              <a:t>Windows</a:t>
            </a:r>
            <a:r>
              <a:rPr lang="ru-RU" dirty="0" smtClean="0"/>
              <a:t>® </a:t>
            </a:r>
            <a:r>
              <a:rPr lang="ru-RU" dirty="0" err="1" smtClean="0"/>
              <a:t>Server</a:t>
            </a:r>
            <a:r>
              <a:rPr lang="ru-RU" dirty="0" smtClean="0"/>
              <a:t> 2003, </a:t>
            </a:r>
            <a:r>
              <a:rPr lang="ru-RU" dirty="0" err="1" smtClean="0"/>
              <a:t>Microsoft</a:t>
            </a:r>
            <a:r>
              <a:rPr lang="ru-RU" dirty="0" smtClean="0"/>
              <a:t>® </a:t>
            </a:r>
            <a:r>
              <a:rPr lang="ru-RU" dirty="0" err="1" smtClean="0"/>
              <a:t>Windows</a:t>
            </a:r>
            <a:r>
              <a:rPr lang="ru-RU" dirty="0" smtClean="0"/>
              <a:t>® XP, </a:t>
            </a:r>
            <a:r>
              <a:rPr lang="ru-RU" dirty="0" err="1" smtClean="0"/>
              <a:t>Microsoft</a:t>
            </a:r>
            <a:r>
              <a:rPr lang="ru-RU" dirty="0" smtClean="0"/>
              <a:t>® SQL </a:t>
            </a:r>
            <a:r>
              <a:rPr lang="ru-RU" dirty="0" err="1" smtClean="0"/>
              <a:t>Server</a:t>
            </a:r>
            <a:r>
              <a:rPr lang="ru-RU" dirty="0" smtClean="0"/>
              <a:t> 2005® и включает </a:t>
            </a:r>
          </a:p>
          <a:p>
            <a:r>
              <a:rPr lang="ru-RU" dirty="0" smtClean="0"/>
              <a:t>следующие системы: «</a:t>
            </a:r>
            <a:r>
              <a:rPr lang="ru-RU" dirty="0" err="1" smtClean="0"/>
              <a:t>МКТ-Стационар</a:t>
            </a:r>
            <a:r>
              <a:rPr lang="ru-RU" dirty="0" smtClean="0"/>
              <a:t>», «</a:t>
            </a:r>
            <a:r>
              <a:rPr lang="ru-RU" dirty="0" err="1" smtClean="0"/>
              <a:t>МКТ-Поликлини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ка</a:t>
            </a:r>
            <a:r>
              <a:rPr lang="ru-RU" dirty="0" smtClean="0"/>
              <a:t>», «</a:t>
            </a:r>
            <a:r>
              <a:rPr lang="ru-RU" dirty="0" err="1" smtClean="0"/>
              <a:t>МКТ-Стоматологическая</a:t>
            </a:r>
            <a:r>
              <a:rPr lang="ru-RU" dirty="0" smtClean="0"/>
              <a:t> поликлиника», «</a:t>
            </a:r>
            <a:r>
              <a:rPr lang="ru-RU" dirty="0" err="1" smtClean="0"/>
              <a:t>МКТ-Центр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здоровья», «</a:t>
            </a:r>
            <a:r>
              <a:rPr lang="ru-RU" dirty="0" err="1" smtClean="0"/>
              <a:t>МКТ-Санаторий</a:t>
            </a:r>
            <a:r>
              <a:rPr lang="ru-RU" dirty="0" smtClean="0"/>
              <a:t>» и др.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28343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Автоматизированные системы построены по </a:t>
            </a:r>
            <a:r>
              <a:rPr lang="ru-RU" sz="2000" dirty="0" err="1" smtClean="0"/>
              <a:t>функ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ционально-модульному принципу, обеспечивающему </a:t>
            </a:r>
          </a:p>
          <a:p>
            <a:r>
              <a:rPr lang="ru-RU" sz="2000" dirty="0" smtClean="0"/>
              <a:t>этапность поставки и внедрения отдельных модулей </a:t>
            </a:r>
            <a:r>
              <a:rPr lang="ru-RU" sz="2000" dirty="0" err="1" smtClean="0"/>
              <a:t>ав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томатизированной системы или всей системы в целом в </a:t>
            </a:r>
          </a:p>
          <a:p>
            <a:r>
              <a:rPr lang="ru-RU" sz="2000" dirty="0" smtClean="0"/>
              <a:t>зависимости от потребности и готовности заказчика: от </a:t>
            </a:r>
          </a:p>
          <a:p>
            <a:r>
              <a:rPr lang="ru-RU" sz="2000" dirty="0" smtClean="0"/>
              <a:t>стандартизации медицинских и санаторно-курортных </a:t>
            </a:r>
          </a:p>
          <a:p>
            <a:r>
              <a:rPr lang="ru-RU" sz="2000" dirty="0" smtClean="0"/>
              <a:t>услуг – до персонифицированного планирования и учета </a:t>
            </a:r>
          </a:p>
          <a:p>
            <a:r>
              <a:rPr lang="ru-RU" sz="2000" dirty="0" smtClean="0"/>
              <a:t>услуг, лекарственных средств и автоматизированного </a:t>
            </a:r>
            <a:r>
              <a:rPr lang="ru-RU" sz="2000" dirty="0" err="1" smtClean="0"/>
              <a:t>ве</a:t>
            </a:r>
            <a:r>
              <a:rPr lang="ru-RU" sz="2000" dirty="0" smtClean="0"/>
              <a:t>-</a:t>
            </a:r>
          </a:p>
          <a:p>
            <a:r>
              <a:rPr lang="ru-RU" sz="2000" dirty="0" err="1" smtClean="0"/>
              <a:t>дения</a:t>
            </a:r>
            <a:r>
              <a:rPr lang="ru-RU" sz="2000" dirty="0" smtClean="0"/>
              <a:t> истории болезни.</a:t>
            </a:r>
            <a:endParaRPr lang="ru-RU" sz="2000" dirty="0"/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071942"/>
            <a:ext cx="260985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238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Автоматизированная система управления </vt:lpstr>
      <vt:lpstr>Слайд 2</vt:lpstr>
      <vt:lpstr>Слайд 3</vt:lpstr>
      <vt:lpstr>Слайд 4</vt:lpstr>
      <vt:lpstr>АСУ в медицине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Автоматизированная система управления</dc:title>
  <dc:creator>Admin</dc:creator>
  <cp:lastModifiedBy>Admin</cp:lastModifiedBy>
  <cp:revision>3</cp:revision>
  <dcterms:created xsi:type="dcterms:W3CDTF">2013-02-15T16:34:32Z</dcterms:created>
  <dcterms:modified xsi:type="dcterms:W3CDTF">2013-02-15T16:56:51Z</dcterms:modified>
</cp:coreProperties>
</file>